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797675" cy="98567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B6E4-5172-4E50-ABBB-3EE4CEC4B4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F3143-F923-4980-B21A-F8AF9CA650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814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6B6E4-5172-4E50-ABBB-3EE4CEC4B4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F3143-F923-4980-B21A-F8AF9CA650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61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Bodem &amp; Bemesting</a:t>
            </a:r>
            <a:endParaRPr lang="nl-N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57861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smtClean="0"/>
              <a:t>Andere indeling meststoffen</a:t>
            </a:r>
            <a:endParaRPr lang="nl-NL" sz="480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88719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Kunstmest</a:t>
            </a:r>
            <a:b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Voordeel:</a:t>
            </a:r>
            <a:endParaRPr lang="nl-N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09271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Kunstmest</a:t>
            </a:r>
            <a:b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Nadelen:</a:t>
            </a:r>
            <a:endParaRPr lang="nl-N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12463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Gecoate kunstmeststoffen</a:t>
            </a:r>
            <a:endParaRPr lang="nl-N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19010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Organische minerale meststoffen</a:t>
            </a:r>
            <a:endParaRPr lang="nl-N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42979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en-US" sz="5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5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Organische meststoffen</a:t>
            </a:r>
            <a:endParaRPr lang="nl-NL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77969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Organische meststoffen</a:t>
            </a:r>
            <a:endParaRPr lang="nl-N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28742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Voordelen organisch bemesten</a:t>
            </a:r>
            <a:endParaRPr lang="nl-N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62171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Hoofdelementen</a:t>
            </a:r>
            <a:endParaRPr lang="nl-N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1313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Hoofdelementen</a:t>
            </a:r>
            <a:endParaRPr lang="nl-N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23603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Bemesting</a:t>
            </a:r>
            <a:endParaRPr lang="nl-N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3345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Hoofdelement</a:t>
            </a:r>
            <a:br>
              <a:rPr lang="en-US" sz="8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nl-NL" sz="8800" smtClean="0"/>
              <a:t>N = Stikstof</a:t>
            </a:r>
            <a:endParaRPr lang="nl-NL" sz="8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84512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Cornus alba 'Spaethii‘; rechts stikstofgebrek. </a:t>
            </a:r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93190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Hoofdelement</a:t>
            </a:r>
            <a:br>
              <a:rPr lang="en-US" sz="5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nl-NL" sz="5400" smtClean="0"/>
              <a:t>P = Fosfor</a:t>
            </a:r>
            <a:br>
              <a:rPr lang="nl-NL" sz="5400" smtClean="0"/>
            </a:br>
            <a:endParaRPr lang="nl-NL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45160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6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Hoofdelement</a:t>
            </a:r>
            <a:br>
              <a:rPr lang="en-US" sz="6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nl-NL" sz="6000" smtClean="0"/>
              <a:t>K = Kalium</a:t>
            </a:r>
            <a:endParaRPr lang="nl-NL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80243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Hoofdelement</a:t>
            </a:r>
            <a:b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nl-NL" smtClean="0"/>
              <a:t>Mg = Magnesium</a:t>
            </a:r>
            <a:br>
              <a:rPr lang="nl-NL" smtClean="0"/>
            </a:br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43614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Hoofdelement</a:t>
            </a:r>
            <a:b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nl-NL" smtClean="0"/>
              <a:t>Ca = Calcium</a:t>
            </a:r>
            <a:br>
              <a:rPr lang="nl-NL" smtClean="0"/>
            </a:br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68746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Hoofdelement</a:t>
            </a:r>
            <a:b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nl-NL" smtClean="0"/>
              <a:t>S = Zwavel</a:t>
            </a:r>
            <a:br>
              <a:rPr lang="nl-NL" smtClean="0"/>
            </a:br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90746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Hoofdelement</a:t>
            </a:r>
            <a:br>
              <a:rPr lang="nl-NL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nl-NL" smtClean="0"/>
              <a:t>Na = Natrium</a:t>
            </a:r>
            <a:br>
              <a:rPr lang="nl-NL" smtClean="0"/>
            </a:br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273"/>
      </p:ext>
    </p:extLst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Spoorelementen</a:t>
            </a:r>
            <a:endParaRPr lang="nl-N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01322"/>
      </p:ext>
    </p:extLst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Gebrekverschijnselen</a:t>
            </a:r>
            <a:endParaRPr lang="nl-N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649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smtClean="0"/>
              <a:t>Planten hebben voedingsstoffen nodig om te groeien.</a:t>
            </a:r>
            <a:endParaRPr lang="nl-NL" sz="400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80419"/>
      </p:ext>
    </p:extLst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Gebrekverschijnselen</a:t>
            </a:r>
            <a:endParaRPr lang="nl-N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45209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9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 heeft </a:t>
            </a:r>
            <a:r>
              <a:rPr lang="nl-NL" sz="96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</a:t>
            </a:r>
            <a:r>
              <a:rPr lang="nl-NL" sz="9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plant nodig?</a:t>
            </a:r>
            <a:endParaRPr lang="nl-NL" sz="960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2379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Nutriëntenkringloop</a:t>
            </a:r>
            <a:endParaRPr lang="nl-N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81015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mtClean="0"/>
              <a:t>Vergelijkbaar met de waterkringloop</a:t>
            </a:r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73097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nl-NL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 een goede opname van </a:t>
            </a:r>
            <a:r>
              <a:rPr lang="en-US" sz="4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Meststoffen </a:t>
            </a:r>
            <a:r>
              <a:rPr lang="nl-NL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 van belang:</a:t>
            </a:r>
            <a:endParaRPr lang="nl-N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37508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600" smtClean="0"/>
              <a:t/>
            </a:r>
            <a:br>
              <a:rPr lang="nl-NL" sz="6600" smtClean="0"/>
            </a:br>
            <a:r>
              <a:rPr lang="nl-NL" sz="6600" smtClean="0"/>
              <a:t/>
            </a:r>
            <a:br>
              <a:rPr lang="nl-NL" sz="6600" smtClean="0"/>
            </a:br>
            <a:r>
              <a:rPr lang="nl-NL" sz="6600" smtClean="0"/>
              <a:t/>
            </a:r>
            <a:br>
              <a:rPr lang="nl-NL" sz="6600" smtClean="0"/>
            </a:br>
            <a:r>
              <a:rPr lang="nl-NL" sz="6600" smtClean="0"/>
              <a:t>Welke meststoffen ken je al?</a:t>
            </a:r>
            <a:br>
              <a:rPr lang="nl-NL" sz="6600" smtClean="0"/>
            </a:br>
            <a:r>
              <a:rPr lang="nl-NL" sz="6600" smtClean="0"/>
              <a:t/>
            </a:r>
            <a:br>
              <a:rPr lang="nl-NL" sz="6600" smtClean="0"/>
            </a:br>
            <a:r>
              <a:rPr lang="nl-NL" sz="6600" smtClean="0"/>
              <a:t>Welke groepen meststoffen bestaan er?</a:t>
            </a:r>
            <a:br>
              <a:rPr lang="nl-NL" sz="6600" smtClean="0"/>
            </a:br>
            <a:r>
              <a:rPr lang="nl-NL" sz="6600" smtClean="0"/>
              <a:t/>
            </a:r>
            <a:br>
              <a:rPr lang="nl-NL" sz="6600" smtClean="0"/>
            </a:br>
            <a:endParaRPr lang="nl-NL" sz="660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58367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smtClean="0"/>
              <a:t>Meststoffen zijn in te delen in:</a:t>
            </a:r>
            <a:endParaRPr lang="nl-NL" sz="480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59443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</Words>
  <Application>Microsoft Office PowerPoint</Application>
  <PresentationFormat>Diavoorstelling (4:3)</PresentationFormat>
  <Paragraphs>30</Paragraphs>
  <Slides>30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1" baseType="lpstr">
      <vt:lpstr>Kantoorthema</vt:lpstr>
      <vt:lpstr>Bodem &amp; Bemesting</vt:lpstr>
      <vt:lpstr>Bemesting</vt:lpstr>
      <vt:lpstr>Planten hebben voedingsstoffen nodig om te groeien.</vt:lpstr>
      <vt:lpstr>Wat heeft een plant nodig?</vt:lpstr>
      <vt:lpstr> Nutriëntenkringloop</vt:lpstr>
      <vt:lpstr>Vergelijkbaar met de waterkringloop</vt:lpstr>
      <vt:lpstr>         Voor een goede opname van Meststoffen is van belang:</vt:lpstr>
      <vt:lpstr>   Welke meststoffen ken je al?  Welke groepen meststoffen bestaan er?  </vt:lpstr>
      <vt:lpstr>Meststoffen zijn in te delen in:</vt:lpstr>
      <vt:lpstr>Andere indeling meststoffen</vt:lpstr>
      <vt:lpstr>Kunstmest  Voordeel:</vt:lpstr>
      <vt:lpstr>Kunstmest  Nadelen:</vt:lpstr>
      <vt:lpstr> Gecoate kunstmeststoffen</vt:lpstr>
      <vt:lpstr> Organische minerale meststoffen</vt:lpstr>
      <vt:lpstr> Organische meststoffen</vt:lpstr>
      <vt:lpstr> Organische meststoffen</vt:lpstr>
      <vt:lpstr> Voordelen organisch bemesten</vt:lpstr>
      <vt:lpstr> Hoofdelementen</vt:lpstr>
      <vt:lpstr>Hoofdelementen</vt:lpstr>
      <vt:lpstr>Hoofdelement N = Stikstof</vt:lpstr>
      <vt:lpstr>Cornus alba 'Spaethii‘; rechts stikstofgebrek. </vt:lpstr>
      <vt:lpstr>Hoofdelement P = Fosfor </vt:lpstr>
      <vt:lpstr> Hoofdelement K = Kalium</vt:lpstr>
      <vt:lpstr>Hoofdelement Mg = Magnesium </vt:lpstr>
      <vt:lpstr>Hoofdelement Ca = Calcium </vt:lpstr>
      <vt:lpstr>Hoofdelement S = Zwavel </vt:lpstr>
      <vt:lpstr>Hoofdelement Na = Natrium </vt:lpstr>
      <vt:lpstr>Spoorelementen</vt:lpstr>
      <vt:lpstr>Gebrekverschijnselen</vt:lpstr>
      <vt:lpstr>Gebrekverschijnselen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Bodem &amp; Bemesting</dc:title>
  <dc:creator>Dick van der Neut</dc:creator>
  <cp:lastModifiedBy>Dick van der Neut</cp:lastModifiedBy>
  <cp:revision>3</cp:revision>
  <dcterms:created xsi:type="dcterms:W3CDTF">2012-12-16T12:08:47Z</dcterms:created>
  <dcterms:modified xsi:type="dcterms:W3CDTF">2013-01-07T13:12:03Z</dcterms:modified>
</cp:coreProperties>
</file>